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74" r:id="rId2"/>
    <p:sldId id="287" r:id="rId3"/>
    <p:sldId id="288" r:id="rId4"/>
    <p:sldId id="295" r:id="rId5"/>
    <p:sldId id="296" r:id="rId6"/>
    <p:sldId id="297" r:id="rId7"/>
    <p:sldId id="298" r:id="rId8"/>
    <p:sldId id="304" r:id="rId9"/>
    <p:sldId id="305" r:id="rId10"/>
    <p:sldId id="299" r:id="rId11"/>
    <p:sldId id="300" r:id="rId12"/>
    <p:sldId id="301" r:id="rId13"/>
    <p:sldId id="302" r:id="rId14"/>
    <p:sldId id="303" r:id="rId15"/>
  </p:sldIdLst>
  <p:sldSz cx="6858000" cy="9906000" type="A4"/>
  <p:notesSz cx="10021888" cy="68897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DESK" initials="S" lastIdx="1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776" y="-48"/>
      </p:cViewPr>
      <p:guideLst>
        <p:guide orient="horz" pos="31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26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5991" y="0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FC5F3-2822-4F1A-B9F0-87094925E861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4881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5991" y="6544881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2FC57-A650-4CBB-AFEC-693423419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8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5991" y="0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3C449-DE0D-4524-AC35-91C682074646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5288" y="860425"/>
            <a:ext cx="1611312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2189" y="3315549"/>
            <a:ext cx="8017510" cy="271311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4881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5991" y="6544881"/>
            <a:ext cx="4343589" cy="3448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CB74F-2E42-4279-AD4F-69CE5FCC2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6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28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478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269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34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786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70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432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481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92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222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10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45993">
              <a:alpha val="10000"/>
            </a:srgb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3379" y="82036"/>
            <a:ext cx="6591242" cy="9606703"/>
            <a:chOff x="271188" y="201351"/>
            <a:chExt cx="6324484" cy="9606703"/>
          </a:xfrm>
        </p:grpSpPr>
        <p:sp>
          <p:nvSpPr>
            <p:cNvPr id="9" name="직사각형 8"/>
            <p:cNvSpPr/>
            <p:nvPr/>
          </p:nvSpPr>
          <p:spPr>
            <a:xfrm>
              <a:off x="271188" y="201351"/>
              <a:ext cx="6324484" cy="9606703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0459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71188" y="201351"/>
              <a:ext cx="6324484" cy="495219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0459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2" name="타원 11"/>
          <p:cNvSpPr/>
          <p:nvPr/>
        </p:nvSpPr>
        <p:spPr>
          <a:xfrm>
            <a:off x="297705" y="220245"/>
            <a:ext cx="212237" cy="212237"/>
          </a:xfrm>
          <a:prstGeom prst="ellipse">
            <a:avLst/>
          </a:prstGeom>
          <a:noFill/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501" y="220245"/>
            <a:ext cx="212237" cy="212237"/>
          </a:xfrm>
          <a:prstGeom prst="ellipse">
            <a:avLst/>
          </a:prstGeom>
          <a:noFill/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3297" y="220245"/>
            <a:ext cx="212237" cy="212237"/>
          </a:xfrm>
          <a:prstGeom prst="ellipse">
            <a:avLst/>
          </a:prstGeom>
          <a:noFill/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>
            <a:off x="6344540" y="220245"/>
            <a:ext cx="213384" cy="212237"/>
          </a:xfrm>
          <a:custGeom>
            <a:avLst/>
            <a:gdLst>
              <a:gd name="T0" fmla="*/ 3206 w 3624"/>
              <a:gd name="T1" fmla="*/ 0 h 3605"/>
              <a:gd name="T2" fmla="*/ 1593 w 3624"/>
              <a:gd name="T3" fmla="*/ 0 h 3605"/>
              <a:gd name="T4" fmla="*/ 1593 w 3624"/>
              <a:gd name="T5" fmla="*/ 418 h 3605"/>
              <a:gd name="T6" fmla="*/ 2900 w 3624"/>
              <a:gd name="T7" fmla="*/ 418 h 3605"/>
              <a:gd name="T8" fmla="*/ 418 w 3624"/>
              <a:gd name="T9" fmla="*/ 2901 h 3605"/>
              <a:gd name="T10" fmla="*/ 418 w 3624"/>
              <a:gd name="T11" fmla="*/ 1573 h 3605"/>
              <a:gd name="T12" fmla="*/ 0 w 3624"/>
              <a:gd name="T13" fmla="*/ 1573 h 3605"/>
              <a:gd name="T14" fmla="*/ 0 w 3624"/>
              <a:gd name="T15" fmla="*/ 3187 h 3605"/>
              <a:gd name="T16" fmla="*/ 0 w 3624"/>
              <a:gd name="T17" fmla="*/ 3605 h 3605"/>
              <a:gd name="T18" fmla="*/ 418 w 3624"/>
              <a:gd name="T19" fmla="*/ 3605 h 3605"/>
              <a:gd name="T20" fmla="*/ 2031 w 3624"/>
              <a:gd name="T21" fmla="*/ 3605 h 3605"/>
              <a:gd name="T22" fmla="*/ 2031 w 3624"/>
              <a:gd name="T23" fmla="*/ 3187 h 3605"/>
              <a:gd name="T24" fmla="*/ 724 w 3624"/>
              <a:gd name="T25" fmla="*/ 3187 h 3605"/>
              <a:gd name="T26" fmla="*/ 3206 w 3624"/>
              <a:gd name="T27" fmla="*/ 704 h 3605"/>
              <a:gd name="T28" fmla="*/ 3206 w 3624"/>
              <a:gd name="T29" fmla="*/ 2032 h 3605"/>
              <a:gd name="T30" fmla="*/ 3624 w 3624"/>
              <a:gd name="T31" fmla="*/ 2032 h 3605"/>
              <a:gd name="T32" fmla="*/ 3624 w 3624"/>
              <a:gd name="T33" fmla="*/ 418 h 3605"/>
              <a:gd name="T34" fmla="*/ 3624 w 3624"/>
              <a:gd name="T35" fmla="*/ 0 h 3605"/>
              <a:gd name="T36" fmla="*/ 3206 w 3624"/>
              <a:gd name="T37" fmla="*/ 0 h 3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24" h="3605">
                <a:moveTo>
                  <a:pt x="3206" y="0"/>
                </a:moveTo>
                <a:lnTo>
                  <a:pt x="1593" y="0"/>
                </a:lnTo>
                <a:lnTo>
                  <a:pt x="1593" y="418"/>
                </a:lnTo>
                <a:lnTo>
                  <a:pt x="2900" y="418"/>
                </a:lnTo>
                <a:lnTo>
                  <a:pt x="418" y="2901"/>
                </a:lnTo>
                <a:lnTo>
                  <a:pt x="418" y="1573"/>
                </a:lnTo>
                <a:lnTo>
                  <a:pt x="0" y="1573"/>
                </a:lnTo>
                <a:lnTo>
                  <a:pt x="0" y="3187"/>
                </a:lnTo>
                <a:lnTo>
                  <a:pt x="0" y="3605"/>
                </a:lnTo>
                <a:lnTo>
                  <a:pt x="418" y="3605"/>
                </a:lnTo>
                <a:lnTo>
                  <a:pt x="2031" y="3605"/>
                </a:lnTo>
                <a:lnTo>
                  <a:pt x="2031" y="3187"/>
                </a:lnTo>
                <a:lnTo>
                  <a:pt x="724" y="3187"/>
                </a:lnTo>
                <a:lnTo>
                  <a:pt x="3206" y="704"/>
                </a:lnTo>
                <a:lnTo>
                  <a:pt x="3206" y="2032"/>
                </a:lnTo>
                <a:lnTo>
                  <a:pt x="3624" y="2032"/>
                </a:lnTo>
                <a:lnTo>
                  <a:pt x="3624" y="418"/>
                </a:lnTo>
                <a:lnTo>
                  <a:pt x="3624" y="0"/>
                </a:lnTo>
                <a:lnTo>
                  <a:pt x="3206" y="0"/>
                </a:lnTo>
                <a:close/>
              </a:path>
            </a:pathLst>
          </a:custGeom>
          <a:solidFill>
            <a:srgbClr val="0459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133379" y="9395991"/>
            <a:ext cx="6591242" cy="347616"/>
          </a:xfrm>
          <a:prstGeom prst="rect">
            <a:avLst/>
          </a:prstGeom>
          <a:solidFill>
            <a:srgbClr val="045993"/>
          </a:solidFill>
          <a:ln w="412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220875" y="9457157"/>
            <a:ext cx="1715842" cy="210987"/>
            <a:chOff x="4392613" y="2778125"/>
            <a:chExt cx="3898900" cy="479425"/>
          </a:xfrm>
          <a:solidFill>
            <a:schemeClr val="bg1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392613" y="2778125"/>
              <a:ext cx="158750" cy="479425"/>
            </a:xfrm>
            <a:custGeom>
              <a:avLst/>
              <a:gdLst>
                <a:gd name="T0" fmla="*/ 325 w 325"/>
                <a:gd name="T1" fmla="*/ 0 h 979"/>
                <a:gd name="T2" fmla="*/ 325 w 325"/>
                <a:gd name="T3" fmla="*/ 112 h 979"/>
                <a:gd name="T4" fmla="*/ 163 w 325"/>
                <a:gd name="T5" fmla="*/ 112 h 979"/>
                <a:gd name="T6" fmla="*/ 163 w 325"/>
                <a:gd name="T7" fmla="*/ 867 h 979"/>
                <a:gd name="T8" fmla="*/ 325 w 325"/>
                <a:gd name="T9" fmla="*/ 867 h 979"/>
                <a:gd name="T10" fmla="*/ 325 w 325"/>
                <a:gd name="T11" fmla="*/ 979 h 979"/>
                <a:gd name="T12" fmla="*/ 0 w 325"/>
                <a:gd name="T13" fmla="*/ 979 h 979"/>
                <a:gd name="T14" fmla="*/ 0 w 325"/>
                <a:gd name="T15" fmla="*/ 0 h 979"/>
                <a:gd name="T16" fmla="*/ 325 w 325"/>
                <a:gd name="T17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5" h="979">
                  <a:moveTo>
                    <a:pt x="325" y="0"/>
                  </a:moveTo>
                  <a:lnTo>
                    <a:pt x="325" y="112"/>
                  </a:lnTo>
                  <a:lnTo>
                    <a:pt x="163" y="112"/>
                  </a:lnTo>
                  <a:lnTo>
                    <a:pt x="163" y="867"/>
                  </a:lnTo>
                  <a:lnTo>
                    <a:pt x="325" y="867"/>
                  </a:lnTo>
                  <a:lnTo>
                    <a:pt x="325" y="979"/>
                  </a:lnTo>
                  <a:lnTo>
                    <a:pt x="0" y="979"/>
                  </a:lnTo>
                  <a:lnTo>
                    <a:pt x="0" y="0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867275" y="2871788"/>
              <a:ext cx="392113" cy="292100"/>
            </a:xfrm>
            <a:custGeom>
              <a:avLst/>
              <a:gdLst>
                <a:gd name="T0" fmla="*/ 578 w 801"/>
                <a:gd name="T1" fmla="*/ 0 h 596"/>
                <a:gd name="T2" fmla="*/ 717 w 801"/>
                <a:gd name="T3" fmla="*/ 53 h 596"/>
                <a:gd name="T4" fmla="*/ 775 w 801"/>
                <a:gd name="T5" fmla="*/ 180 h 596"/>
                <a:gd name="T6" fmla="*/ 775 w 801"/>
                <a:gd name="T7" fmla="*/ 183 h 596"/>
                <a:gd name="T8" fmla="*/ 616 w 801"/>
                <a:gd name="T9" fmla="*/ 183 h 596"/>
                <a:gd name="T10" fmla="*/ 617 w 801"/>
                <a:gd name="T11" fmla="*/ 180 h 596"/>
                <a:gd name="T12" fmla="*/ 602 w 801"/>
                <a:gd name="T13" fmla="*/ 148 h 596"/>
                <a:gd name="T14" fmla="*/ 566 w 801"/>
                <a:gd name="T15" fmla="*/ 135 h 596"/>
                <a:gd name="T16" fmla="*/ 227 w 801"/>
                <a:gd name="T17" fmla="*/ 135 h 596"/>
                <a:gd name="T18" fmla="*/ 192 w 801"/>
                <a:gd name="T19" fmla="*/ 148 h 596"/>
                <a:gd name="T20" fmla="*/ 177 w 801"/>
                <a:gd name="T21" fmla="*/ 181 h 596"/>
                <a:gd name="T22" fmla="*/ 192 w 801"/>
                <a:gd name="T23" fmla="*/ 213 h 596"/>
                <a:gd name="T24" fmla="*/ 227 w 801"/>
                <a:gd name="T25" fmla="*/ 227 h 596"/>
                <a:gd name="T26" fmla="*/ 413 w 801"/>
                <a:gd name="T27" fmla="*/ 226 h 596"/>
                <a:gd name="T28" fmla="*/ 597 w 801"/>
                <a:gd name="T29" fmla="*/ 226 h 596"/>
                <a:gd name="T30" fmla="*/ 741 w 801"/>
                <a:gd name="T31" fmla="*/ 281 h 596"/>
                <a:gd name="T32" fmla="*/ 800 w 801"/>
                <a:gd name="T33" fmla="*/ 411 h 596"/>
                <a:gd name="T34" fmla="*/ 740 w 801"/>
                <a:gd name="T35" fmla="*/ 542 h 596"/>
                <a:gd name="T36" fmla="*/ 597 w 801"/>
                <a:gd name="T37" fmla="*/ 596 h 596"/>
                <a:gd name="T38" fmla="*/ 203 w 801"/>
                <a:gd name="T39" fmla="*/ 596 h 596"/>
                <a:gd name="T40" fmla="*/ 59 w 801"/>
                <a:gd name="T41" fmla="*/ 542 h 596"/>
                <a:gd name="T42" fmla="*/ 0 w 801"/>
                <a:gd name="T43" fmla="*/ 411 h 596"/>
                <a:gd name="T44" fmla="*/ 152 w 801"/>
                <a:gd name="T45" fmla="*/ 411 h 596"/>
                <a:gd name="T46" fmla="*/ 152 w 801"/>
                <a:gd name="T47" fmla="*/ 412 h 596"/>
                <a:gd name="T48" fmla="*/ 169 w 801"/>
                <a:gd name="T49" fmla="*/ 450 h 596"/>
                <a:gd name="T50" fmla="*/ 210 w 801"/>
                <a:gd name="T51" fmla="*/ 465 h 596"/>
                <a:gd name="T52" fmla="*/ 582 w 801"/>
                <a:gd name="T53" fmla="*/ 465 h 596"/>
                <a:gd name="T54" fmla="*/ 623 w 801"/>
                <a:gd name="T55" fmla="*/ 450 h 596"/>
                <a:gd name="T56" fmla="*/ 639 w 801"/>
                <a:gd name="T57" fmla="*/ 413 h 596"/>
                <a:gd name="T58" fmla="*/ 623 w 801"/>
                <a:gd name="T59" fmla="*/ 376 h 596"/>
                <a:gd name="T60" fmla="*/ 582 w 801"/>
                <a:gd name="T61" fmla="*/ 360 h 596"/>
                <a:gd name="T62" fmla="*/ 198 w 801"/>
                <a:gd name="T63" fmla="*/ 360 h 596"/>
                <a:gd name="T64" fmla="*/ 59 w 801"/>
                <a:gd name="T65" fmla="*/ 307 h 596"/>
                <a:gd name="T66" fmla="*/ 1 w 801"/>
                <a:gd name="T67" fmla="*/ 181 h 596"/>
                <a:gd name="T68" fmla="*/ 59 w 801"/>
                <a:gd name="T69" fmla="*/ 55 h 596"/>
                <a:gd name="T70" fmla="*/ 198 w 801"/>
                <a:gd name="T71" fmla="*/ 0 h 596"/>
                <a:gd name="T72" fmla="*/ 578 w 801"/>
                <a:gd name="T7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1" h="596">
                  <a:moveTo>
                    <a:pt x="578" y="0"/>
                  </a:moveTo>
                  <a:cubicBezTo>
                    <a:pt x="633" y="0"/>
                    <a:pt x="679" y="18"/>
                    <a:pt x="717" y="53"/>
                  </a:cubicBezTo>
                  <a:cubicBezTo>
                    <a:pt x="756" y="88"/>
                    <a:pt x="775" y="131"/>
                    <a:pt x="775" y="180"/>
                  </a:cubicBezTo>
                  <a:lnTo>
                    <a:pt x="775" y="183"/>
                  </a:lnTo>
                  <a:lnTo>
                    <a:pt x="616" y="183"/>
                  </a:lnTo>
                  <a:cubicBezTo>
                    <a:pt x="617" y="181"/>
                    <a:pt x="617" y="180"/>
                    <a:pt x="617" y="180"/>
                  </a:cubicBezTo>
                  <a:cubicBezTo>
                    <a:pt x="617" y="167"/>
                    <a:pt x="612" y="157"/>
                    <a:pt x="602" y="148"/>
                  </a:cubicBezTo>
                  <a:cubicBezTo>
                    <a:pt x="593" y="138"/>
                    <a:pt x="581" y="134"/>
                    <a:pt x="566" y="135"/>
                  </a:cubicBezTo>
                  <a:lnTo>
                    <a:pt x="227" y="135"/>
                  </a:lnTo>
                  <a:cubicBezTo>
                    <a:pt x="213" y="134"/>
                    <a:pt x="201" y="138"/>
                    <a:pt x="192" y="148"/>
                  </a:cubicBezTo>
                  <a:cubicBezTo>
                    <a:pt x="182" y="157"/>
                    <a:pt x="177" y="168"/>
                    <a:pt x="177" y="181"/>
                  </a:cubicBezTo>
                  <a:cubicBezTo>
                    <a:pt x="177" y="193"/>
                    <a:pt x="182" y="204"/>
                    <a:pt x="192" y="213"/>
                  </a:cubicBezTo>
                  <a:cubicBezTo>
                    <a:pt x="202" y="222"/>
                    <a:pt x="213" y="227"/>
                    <a:pt x="227" y="227"/>
                  </a:cubicBezTo>
                  <a:cubicBezTo>
                    <a:pt x="267" y="227"/>
                    <a:pt x="329" y="226"/>
                    <a:pt x="413" y="226"/>
                  </a:cubicBezTo>
                  <a:cubicBezTo>
                    <a:pt x="496" y="225"/>
                    <a:pt x="558" y="225"/>
                    <a:pt x="597" y="226"/>
                  </a:cubicBezTo>
                  <a:cubicBezTo>
                    <a:pt x="654" y="226"/>
                    <a:pt x="702" y="244"/>
                    <a:pt x="741" y="281"/>
                  </a:cubicBezTo>
                  <a:cubicBezTo>
                    <a:pt x="781" y="316"/>
                    <a:pt x="801" y="360"/>
                    <a:pt x="800" y="411"/>
                  </a:cubicBezTo>
                  <a:cubicBezTo>
                    <a:pt x="800" y="463"/>
                    <a:pt x="780" y="506"/>
                    <a:pt x="740" y="542"/>
                  </a:cubicBezTo>
                  <a:cubicBezTo>
                    <a:pt x="702" y="578"/>
                    <a:pt x="654" y="596"/>
                    <a:pt x="597" y="596"/>
                  </a:cubicBezTo>
                  <a:lnTo>
                    <a:pt x="203" y="596"/>
                  </a:lnTo>
                  <a:cubicBezTo>
                    <a:pt x="147" y="596"/>
                    <a:pt x="99" y="578"/>
                    <a:pt x="59" y="542"/>
                  </a:cubicBezTo>
                  <a:cubicBezTo>
                    <a:pt x="20" y="506"/>
                    <a:pt x="0" y="463"/>
                    <a:pt x="0" y="411"/>
                  </a:cubicBezTo>
                  <a:lnTo>
                    <a:pt x="152" y="411"/>
                  </a:lnTo>
                  <a:lnTo>
                    <a:pt x="152" y="412"/>
                  </a:lnTo>
                  <a:cubicBezTo>
                    <a:pt x="152" y="427"/>
                    <a:pt x="158" y="439"/>
                    <a:pt x="169" y="450"/>
                  </a:cubicBezTo>
                  <a:cubicBezTo>
                    <a:pt x="181" y="460"/>
                    <a:pt x="194" y="465"/>
                    <a:pt x="210" y="465"/>
                  </a:cubicBezTo>
                  <a:lnTo>
                    <a:pt x="582" y="465"/>
                  </a:lnTo>
                  <a:cubicBezTo>
                    <a:pt x="598" y="464"/>
                    <a:pt x="612" y="459"/>
                    <a:pt x="623" y="450"/>
                  </a:cubicBezTo>
                  <a:cubicBezTo>
                    <a:pt x="634" y="440"/>
                    <a:pt x="639" y="427"/>
                    <a:pt x="639" y="413"/>
                  </a:cubicBezTo>
                  <a:cubicBezTo>
                    <a:pt x="639" y="398"/>
                    <a:pt x="634" y="386"/>
                    <a:pt x="623" y="376"/>
                  </a:cubicBezTo>
                  <a:cubicBezTo>
                    <a:pt x="611" y="365"/>
                    <a:pt x="598" y="360"/>
                    <a:pt x="582" y="360"/>
                  </a:cubicBezTo>
                  <a:lnTo>
                    <a:pt x="198" y="360"/>
                  </a:lnTo>
                  <a:cubicBezTo>
                    <a:pt x="144" y="360"/>
                    <a:pt x="97" y="342"/>
                    <a:pt x="59" y="307"/>
                  </a:cubicBezTo>
                  <a:cubicBezTo>
                    <a:pt x="21" y="272"/>
                    <a:pt x="1" y="230"/>
                    <a:pt x="1" y="181"/>
                  </a:cubicBezTo>
                  <a:cubicBezTo>
                    <a:pt x="1" y="131"/>
                    <a:pt x="21" y="89"/>
                    <a:pt x="59" y="55"/>
                  </a:cubicBezTo>
                  <a:cubicBezTo>
                    <a:pt x="97" y="20"/>
                    <a:pt x="143" y="2"/>
                    <a:pt x="198" y="0"/>
                  </a:cubicBezTo>
                  <a:lnTo>
                    <a:pt x="5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5297488" y="2871788"/>
              <a:ext cx="414338" cy="292100"/>
            </a:xfrm>
            <a:custGeom>
              <a:avLst/>
              <a:gdLst>
                <a:gd name="T0" fmla="*/ 657 w 848"/>
                <a:gd name="T1" fmla="*/ 0 h 596"/>
                <a:gd name="T2" fmla="*/ 792 w 848"/>
                <a:gd name="T3" fmla="*/ 51 h 596"/>
                <a:gd name="T4" fmla="*/ 848 w 848"/>
                <a:gd name="T5" fmla="*/ 174 h 596"/>
                <a:gd name="T6" fmla="*/ 848 w 848"/>
                <a:gd name="T7" fmla="*/ 422 h 596"/>
                <a:gd name="T8" fmla="*/ 792 w 848"/>
                <a:gd name="T9" fmla="*/ 545 h 596"/>
                <a:gd name="T10" fmla="*/ 657 w 848"/>
                <a:gd name="T11" fmla="*/ 596 h 596"/>
                <a:gd name="T12" fmla="*/ 191 w 848"/>
                <a:gd name="T13" fmla="*/ 596 h 596"/>
                <a:gd name="T14" fmla="*/ 55 w 848"/>
                <a:gd name="T15" fmla="*/ 545 h 596"/>
                <a:gd name="T16" fmla="*/ 0 w 848"/>
                <a:gd name="T17" fmla="*/ 422 h 596"/>
                <a:gd name="T18" fmla="*/ 0 w 848"/>
                <a:gd name="T19" fmla="*/ 174 h 596"/>
                <a:gd name="T20" fmla="*/ 55 w 848"/>
                <a:gd name="T21" fmla="*/ 51 h 596"/>
                <a:gd name="T22" fmla="*/ 191 w 848"/>
                <a:gd name="T23" fmla="*/ 0 h 596"/>
                <a:gd name="T24" fmla="*/ 657 w 848"/>
                <a:gd name="T25" fmla="*/ 0 h 596"/>
                <a:gd name="T26" fmla="*/ 184 w 848"/>
                <a:gd name="T27" fmla="*/ 154 h 596"/>
                <a:gd name="T28" fmla="*/ 162 w 848"/>
                <a:gd name="T29" fmla="*/ 203 h 596"/>
                <a:gd name="T30" fmla="*/ 162 w 848"/>
                <a:gd name="T31" fmla="*/ 394 h 596"/>
                <a:gd name="T32" fmla="*/ 184 w 848"/>
                <a:gd name="T33" fmla="*/ 444 h 596"/>
                <a:gd name="T34" fmla="*/ 239 w 848"/>
                <a:gd name="T35" fmla="*/ 464 h 596"/>
                <a:gd name="T36" fmla="*/ 609 w 848"/>
                <a:gd name="T37" fmla="*/ 464 h 596"/>
                <a:gd name="T38" fmla="*/ 663 w 848"/>
                <a:gd name="T39" fmla="*/ 443 h 596"/>
                <a:gd name="T40" fmla="*/ 685 w 848"/>
                <a:gd name="T41" fmla="*/ 394 h 596"/>
                <a:gd name="T42" fmla="*/ 685 w 848"/>
                <a:gd name="T43" fmla="*/ 203 h 596"/>
                <a:gd name="T44" fmla="*/ 663 w 848"/>
                <a:gd name="T45" fmla="*/ 153 h 596"/>
                <a:gd name="T46" fmla="*/ 609 w 848"/>
                <a:gd name="T47" fmla="*/ 133 h 596"/>
                <a:gd name="T48" fmla="*/ 239 w 848"/>
                <a:gd name="T49" fmla="*/ 133 h 596"/>
                <a:gd name="T50" fmla="*/ 184 w 848"/>
                <a:gd name="T51" fmla="*/ 15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8" h="596">
                  <a:moveTo>
                    <a:pt x="657" y="0"/>
                  </a:moveTo>
                  <a:cubicBezTo>
                    <a:pt x="710" y="0"/>
                    <a:pt x="755" y="17"/>
                    <a:pt x="792" y="51"/>
                  </a:cubicBezTo>
                  <a:cubicBezTo>
                    <a:pt x="830" y="85"/>
                    <a:pt x="848" y="126"/>
                    <a:pt x="848" y="174"/>
                  </a:cubicBezTo>
                  <a:lnTo>
                    <a:pt x="848" y="422"/>
                  </a:lnTo>
                  <a:cubicBezTo>
                    <a:pt x="848" y="470"/>
                    <a:pt x="830" y="511"/>
                    <a:pt x="792" y="545"/>
                  </a:cubicBezTo>
                  <a:cubicBezTo>
                    <a:pt x="755" y="579"/>
                    <a:pt x="710" y="596"/>
                    <a:pt x="657" y="596"/>
                  </a:cubicBezTo>
                  <a:lnTo>
                    <a:pt x="191" y="596"/>
                  </a:lnTo>
                  <a:cubicBezTo>
                    <a:pt x="138" y="596"/>
                    <a:pt x="93" y="579"/>
                    <a:pt x="55" y="545"/>
                  </a:cubicBezTo>
                  <a:cubicBezTo>
                    <a:pt x="18" y="511"/>
                    <a:pt x="0" y="470"/>
                    <a:pt x="0" y="422"/>
                  </a:cubicBezTo>
                  <a:lnTo>
                    <a:pt x="0" y="174"/>
                  </a:lnTo>
                  <a:cubicBezTo>
                    <a:pt x="0" y="126"/>
                    <a:pt x="18" y="85"/>
                    <a:pt x="55" y="51"/>
                  </a:cubicBezTo>
                  <a:cubicBezTo>
                    <a:pt x="93" y="17"/>
                    <a:pt x="138" y="0"/>
                    <a:pt x="191" y="0"/>
                  </a:cubicBezTo>
                  <a:lnTo>
                    <a:pt x="657" y="0"/>
                  </a:lnTo>
                  <a:close/>
                  <a:moveTo>
                    <a:pt x="184" y="154"/>
                  </a:moveTo>
                  <a:cubicBezTo>
                    <a:pt x="170" y="166"/>
                    <a:pt x="162" y="183"/>
                    <a:pt x="162" y="203"/>
                  </a:cubicBezTo>
                  <a:lnTo>
                    <a:pt x="162" y="394"/>
                  </a:lnTo>
                  <a:cubicBezTo>
                    <a:pt x="162" y="413"/>
                    <a:pt x="170" y="430"/>
                    <a:pt x="184" y="444"/>
                  </a:cubicBezTo>
                  <a:cubicBezTo>
                    <a:pt x="199" y="457"/>
                    <a:pt x="217" y="463"/>
                    <a:pt x="239" y="464"/>
                  </a:cubicBezTo>
                  <a:lnTo>
                    <a:pt x="609" y="464"/>
                  </a:lnTo>
                  <a:cubicBezTo>
                    <a:pt x="631" y="463"/>
                    <a:pt x="649" y="456"/>
                    <a:pt x="663" y="443"/>
                  </a:cubicBezTo>
                  <a:cubicBezTo>
                    <a:pt x="678" y="429"/>
                    <a:pt x="685" y="413"/>
                    <a:pt x="685" y="394"/>
                  </a:cubicBezTo>
                  <a:lnTo>
                    <a:pt x="685" y="203"/>
                  </a:lnTo>
                  <a:cubicBezTo>
                    <a:pt x="685" y="183"/>
                    <a:pt x="678" y="166"/>
                    <a:pt x="663" y="153"/>
                  </a:cubicBezTo>
                  <a:cubicBezTo>
                    <a:pt x="649" y="139"/>
                    <a:pt x="631" y="132"/>
                    <a:pt x="609" y="133"/>
                  </a:cubicBezTo>
                  <a:lnTo>
                    <a:pt x="239" y="133"/>
                  </a:lnTo>
                  <a:cubicBezTo>
                    <a:pt x="217" y="133"/>
                    <a:pt x="199" y="140"/>
                    <a:pt x="184" y="15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749925" y="2871788"/>
              <a:ext cx="346075" cy="292100"/>
            </a:xfrm>
            <a:custGeom>
              <a:avLst/>
              <a:gdLst>
                <a:gd name="T0" fmla="*/ 0 w 705"/>
                <a:gd name="T1" fmla="*/ 596 h 596"/>
                <a:gd name="T2" fmla="*/ 0 w 705"/>
                <a:gd name="T3" fmla="*/ 0 h 596"/>
                <a:gd name="T4" fmla="*/ 162 w 705"/>
                <a:gd name="T5" fmla="*/ 0 h 596"/>
                <a:gd name="T6" fmla="*/ 162 w 705"/>
                <a:gd name="T7" fmla="*/ 464 h 596"/>
                <a:gd name="T8" fmla="*/ 705 w 705"/>
                <a:gd name="T9" fmla="*/ 464 h 596"/>
                <a:gd name="T10" fmla="*/ 705 w 705"/>
                <a:gd name="T11" fmla="*/ 596 h 596"/>
                <a:gd name="T12" fmla="*/ 0 w 705"/>
                <a:gd name="T1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596">
                  <a:moveTo>
                    <a:pt x="0" y="596"/>
                  </a:moveTo>
                  <a:lnTo>
                    <a:pt x="0" y="0"/>
                  </a:lnTo>
                  <a:lnTo>
                    <a:pt x="162" y="0"/>
                  </a:lnTo>
                  <a:lnTo>
                    <a:pt x="162" y="464"/>
                  </a:lnTo>
                  <a:lnTo>
                    <a:pt x="705" y="464"/>
                  </a:lnTo>
                  <a:lnTo>
                    <a:pt x="705" y="596"/>
                  </a:lnTo>
                  <a:lnTo>
                    <a:pt x="0" y="5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6134100" y="2871788"/>
              <a:ext cx="409575" cy="292100"/>
            </a:xfrm>
            <a:custGeom>
              <a:avLst/>
              <a:gdLst>
                <a:gd name="T0" fmla="*/ 632 w 838"/>
                <a:gd name="T1" fmla="*/ 0 h 596"/>
                <a:gd name="T2" fmla="*/ 732 w 838"/>
                <a:gd name="T3" fmla="*/ 23 h 596"/>
                <a:gd name="T4" fmla="*/ 808 w 838"/>
                <a:gd name="T5" fmla="*/ 87 h 596"/>
                <a:gd name="T6" fmla="*/ 837 w 838"/>
                <a:gd name="T7" fmla="*/ 174 h 596"/>
                <a:gd name="T8" fmla="*/ 837 w 838"/>
                <a:gd name="T9" fmla="*/ 422 h 596"/>
                <a:gd name="T10" fmla="*/ 808 w 838"/>
                <a:gd name="T11" fmla="*/ 510 h 596"/>
                <a:gd name="T12" fmla="*/ 732 w 838"/>
                <a:gd name="T13" fmla="*/ 573 h 596"/>
                <a:gd name="T14" fmla="*/ 632 w 838"/>
                <a:gd name="T15" fmla="*/ 596 h 596"/>
                <a:gd name="T16" fmla="*/ 0 w 838"/>
                <a:gd name="T17" fmla="*/ 596 h 596"/>
                <a:gd name="T18" fmla="*/ 0 w 838"/>
                <a:gd name="T19" fmla="*/ 0 h 596"/>
                <a:gd name="T20" fmla="*/ 632 w 838"/>
                <a:gd name="T21" fmla="*/ 0 h 596"/>
                <a:gd name="T22" fmla="*/ 163 w 838"/>
                <a:gd name="T23" fmla="*/ 464 h 596"/>
                <a:gd name="T24" fmla="*/ 598 w 838"/>
                <a:gd name="T25" fmla="*/ 464 h 596"/>
                <a:gd name="T26" fmla="*/ 652 w 838"/>
                <a:gd name="T27" fmla="*/ 443 h 596"/>
                <a:gd name="T28" fmla="*/ 674 w 838"/>
                <a:gd name="T29" fmla="*/ 394 h 596"/>
                <a:gd name="T30" fmla="*/ 674 w 838"/>
                <a:gd name="T31" fmla="*/ 203 h 596"/>
                <a:gd name="T32" fmla="*/ 652 w 838"/>
                <a:gd name="T33" fmla="*/ 153 h 596"/>
                <a:gd name="T34" fmla="*/ 598 w 838"/>
                <a:gd name="T35" fmla="*/ 133 h 596"/>
                <a:gd name="T36" fmla="*/ 163 w 838"/>
                <a:gd name="T37" fmla="*/ 133 h 596"/>
                <a:gd name="T38" fmla="*/ 163 w 838"/>
                <a:gd name="T39" fmla="*/ 46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8" h="596">
                  <a:moveTo>
                    <a:pt x="632" y="0"/>
                  </a:moveTo>
                  <a:cubicBezTo>
                    <a:pt x="668" y="0"/>
                    <a:pt x="701" y="8"/>
                    <a:pt x="732" y="23"/>
                  </a:cubicBezTo>
                  <a:cubicBezTo>
                    <a:pt x="765" y="39"/>
                    <a:pt x="790" y="60"/>
                    <a:pt x="808" y="87"/>
                  </a:cubicBezTo>
                  <a:cubicBezTo>
                    <a:pt x="829" y="114"/>
                    <a:pt x="838" y="143"/>
                    <a:pt x="837" y="174"/>
                  </a:cubicBezTo>
                  <a:lnTo>
                    <a:pt x="837" y="422"/>
                  </a:lnTo>
                  <a:cubicBezTo>
                    <a:pt x="838" y="454"/>
                    <a:pt x="828" y="483"/>
                    <a:pt x="808" y="510"/>
                  </a:cubicBezTo>
                  <a:cubicBezTo>
                    <a:pt x="789" y="537"/>
                    <a:pt x="764" y="558"/>
                    <a:pt x="732" y="573"/>
                  </a:cubicBezTo>
                  <a:cubicBezTo>
                    <a:pt x="701" y="589"/>
                    <a:pt x="668" y="596"/>
                    <a:pt x="632" y="596"/>
                  </a:cubicBezTo>
                  <a:lnTo>
                    <a:pt x="0" y="596"/>
                  </a:lnTo>
                  <a:lnTo>
                    <a:pt x="0" y="0"/>
                  </a:lnTo>
                  <a:lnTo>
                    <a:pt x="632" y="0"/>
                  </a:lnTo>
                  <a:close/>
                  <a:moveTo>
                    <a:pt x="163" y="464"/>
                  </a:moveTo>
                  <a:lnTo>
                    <a:pt x="598" y="464"/>
                  </a:lnTo>
                  <a:cubicBezTo>
                    <a:pt x="620" y="463"/>
                    <a:pt x="638" y="456"/>
                    <a:pt x="652" y="443"/>
                  </a:cubicBezTo>
                  <a:cubicBezTo>
                    <a:pt x="667" y="429"/>
                    <a:pt x="674" y="413"/>
                    <a:pt x="674" y="394"/>
                  </a:cubicBezTo>
                  <a:lnTo>
                    <a:pt x="674" y="203"/>
                  </a:lnTo>
                  <a:cubicBezTo>
                    <a:pt x="674" y="183"/>
                    <a:pt x="667" y="166"/>
                    <a:pt x="652" y="153"/>
                  </a:cubicBezTo>
                  <a:cubicBezTo>
                    <a:pt x="638" y="139"/>
                    <a:pt x="620" y="132"/>
                    <a:pt x="598" y="133"/>
                  </a:cubicBezTo>
                  <a:lnTo>
                    <a:pt x="163" y="133"/>
                  </a:lnTo>
                  <a:lnTo>
                    <a:pt x="163" y="46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6980238" y="2871788"/>
              <a:ext cx="390525" cy="292100"/>
            </a:xfrm>
            <a:custGeom>
              <a:avLst/>
              <a:gdLst>
                <a:gd name="T0" fmla="*/ 578 w 800"/>
                <a:gd name="T1" fmla="*/ 0 h 596"/>
                <a:gd name="T2" fmla="*/ 717 w 800"/>
                <a:gd name="T3" fmla="*/ 53 h 596"/>
                <a:gd name="T4" fmla="*/ 774 w 800"/>
                <a:gd name="T5" fmla="*/ 180 h 596"/>
                <a:gd name="T6" fmla="*/ 774 w 800"/>
                <a:gd name="T7" fmla="*/ 183 h 596"/>
                <a:gd name="T8" fmla="*/ 616 w 800"/>
                <a:gd name="T9" fmla="*/ 183 h 596"/>
                <a:gd name="T10" fmla="*/ 617 w 800"/>
                <a:gd name="T11" fmla="*/ 180 h 596"/>
                <a:gd name="T12" fmla="*/ 602 w 800"/>
                <a:gd name="T13" fmla="*/ 148 h 596"/>
                <a:gd name="T14" fmla="*/ 566 w 800"/>
                <a:gd name="T15" fmla="*/ 135 h 596"/>
                <a:gd name="T16" fmla="*/ 227 w 800"/>
                <a:gd name="T17" fmla="*/ 135 h 596"/>
                <a:gd name="T18" fmla="*/ 191 w 800"/>
                <a:gd name="T19" fmla="*/ 148 h 596"/>
                <a:gd name="T20" fmla="*/ 177 w 800"/>
                <a:gd name="T21" fmla="*/ 181 h 596"/>
                <a:gd name="T22" fmla="*/ 192 w 800"/>
                <a:gd name="T23" fmla="*/ 213 h 596"/>
                <a:gd name="T24" fmla="*/ 227 w 800"/>
                <a:gd name="T25" fmla="*/ 227 h 596"/>
                <a:gd name="T26" fmla="*/ 412 w 800"/>
                <a:gd name="T27" fmla="*/ 226 h 596"/>
                <a:gd name="T28" fmla="*/ 597 w 800"/>
                <a:gd name="T29" fmla="*/ 226 h 596"/>
                <a:gd name="T30" fmla="*/ 740 w 800"/>
                <a:gd name="T31" fmla="*/ 281 h 596"/>
                <a:gd name="T32" fmla="*/ 800 w 800"/>
                <a:gd name="T33" fmla="*/ 411 h 596"/>
                <a:gd name="T34" fmla="*/ 740 w 800"/>
                <a:gd name="T35" fmla="*/ 542 h 596"/>
                <a:gd name="T36" fmla="*/ 597 w 800"/>
                <a:gd name="T37" fmla="*/ 596 h 596"/>
                <a:gd name="T38" fmla="*/ 202 w 800"/>
                <a:gd name="T39" fmla="*/ 596 h 596"/>
                <a:gd name="T40" fmla="*/ 59 w 800"/>
                <a:gd name="T41" fmla="*/ 542 h 596"/>
                <a:gd name="T42" fmla="*/ 0 w 800"/>
                <a:gd name="T43" fmla="*/ 411 h 596"/>
                <a:gd name="T44" fmla="*/ 152 w 800"/>
                <a:gd name="T45" fmla="*/ 411 h 596"/>
                <a:gd name="T46" fmla="*/ 152 w 800"/>
                <a:gd name="T47" fmla="*/ 412 h 596"/>
                <a:gd name="T48" fmla="*/ 169 w 800"/>
                <a:gd name="T49" fmla="*/ 450 h 596"/>
                <a:gd name="T50" fmla="*/ 209 w 800"/>
                <a:gd name="T51" fmla="*/ 465 h 596"/>
                <a:gd name="T52" fmla="*/ 582 w 800"/>
                <a:gd name="T53" fmla="*/ 465 h 596"/>
                <a:gd name="T54" fmla="*/ 623 w 800"/>
                <a:gd name="T55" fmla="*/ 450 h 596"/>
                <a:gd name="T56" fmla="*/ 639 w 800"/>
                <a:gd name="T57" fmla="*/ 413 h 596"/>
                <a:gd name="T58" fmla="*/ 622 w 800"/>
                <a:gd name="T59" fmla="*/ 376 h 596"/>
                <a:gd name="T60" fmla="*/ 582 w 800"/>
                <a:gd name="T61" fmla="*/ 360 h 596"/>
                <a:gd name="T62" fmla="*/ 198 w 800"/>
                <a:gd name="T63" fmla="*/ 360 h 596"/>
                <a:gd name="T64" fmla="*/ 59 w 800"/>
                <a:gd name="T65" fmla="*/ 307 h 596"/>
                <a:gd name="T66" fmla="*/ 1 w 800"/>
                <a:gd name="T67" fmla="*/ 181 h 596"/>
                <a:gd name="T68" fmla="*/ 59 w 800"/>
                <a:gd name="T69" fmla="*/ 55 h 596"/>
                <a:gd name="T70" fmla="*/ 198 w 800"/>
                <a:gd name="T71" fmla="*/ 0 h 596"/>
                <a:gd name="T72" fmla="*/ 578 w 800"/>
                <a:gd name="T7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0" h="596">
                  <a:moveTo>
                    <a:pt x="578" y="0"/>
                  </a:moveTo>
                  <a:cubicBezTo>
                    <a:pt x="633" y="0"/>
                    <a:pt x="679" y="18"/>
                    <a:pt x="717" y="53"/>
                  </a:cubicBezTo>
                  <a:cubicBezTo>
                    <a:pt x="755" y="88"/>
                    <a:pt x="774" y="131"/>
                    <a:pt x="774" y="180"/>
                  </a:cubicBezTo>
                  <a:lnTo>
                    <a:pt x="774" y="183"/>
                  </a:lnTo>
                  <a:lnTo>
                    <a:pt x="616" y="183"/>
                  </a:lnTo>
                  <a:cubicBezTo>
                    <a:pt x="617" y="181"/>
                    <a:pt x="617" y="180"/>
                    <a:pt x="617" y="180"/>
                  </a:cubicBezTo>
                  <a:cubicBezTo>
                    <a:pt x="617" y="167"/>
                    <a:pt x="612" y="157"/>
                    <a:pt x="602" y="148"/>
                  </a:cubicBezTo>
                  <a:cubicBezTo>
                    <a:pt x="592" y="138"/>
                    <a:pt x="580" y="134"/>
                    <a:pt x="566" y="135"/>
                  </a:cubicBezTo>
                  <a:lnTo>
                    <a:pt x="227" y="135"/>
                  </a:lnTo>
                  <a:cubicBezTo>
                    <a:pt x="213" y="134"/>
                    <a:pt x="201" y="138"/>
                    <a:pt x="191" y="148"/>
                  </a:cubicBezTo>
                  <a:cubicBezTo>
                    <a:pt x="182" y="157"/>
                    <a:pt x="177" y="168"/>
                    <a:pt x="177" y="181"/>
                  </a:cubicBezTo>
                  <a:cubicBezTo>
                    <a:pt x="177" y="193"/>
                    <a:pt x="182" y="204"/>
                    <a:pt x="192" y="213"/>
                  </a:cubicBezTo>
                  <a:cubicBezTo>
                    <a:pt x="201" y="222"/>
                    <a:pt x="213" y="227"/>
                    <a:pt x="227" y="227"/>
                  </a:cubicBezTo>
                  <a:cubicBezTo>
                    <a:pt x="267" y="227"/>
                    <a:pt x="329" y="226"/>
                    <a:pt x="412" y="226"/>
                  </a:cubicBezTo>
                  <a:cubicBezTo>
                    <a:pt x="496" y="225"/>
                    <a:pt x="557" y="225"/>
                    <a:pt x="597" y="226"/>
                  </a:cubicBezTo>
                  <a:cubicBezTo>
                    <a:pt x="653" y="226"/>
                    <a:pt x="701" y="244"/>
                    <a:pt x="740" y="281"/>
                  </a:cubicBezTo>
                  <a:cubicBezTo>
                    <a:pt x="781" y="316"/>
                    <a:pt x="800" y="360"/>
                    <a:pt x="800" y="411"/>
                  </a:cubicBezTo>
                  <a:cubicBezTo>
                    <a:pt x="800" y="463"/>
                    <a:pt x="780" y="506"/>
                    <a:pt x="740" y="542"/>
                  </a:cubicBezTo>
                  <a:cubicBezTo>
                    <a:pt x="701" y="578"/>
                    <a:pt x="653" y="596"/>
                    <a:pt x="597" y="596"/>
                  </a:cubicBezTo>
                  <a:lnTo>
                    <a:pt x="202" y="596"/>
                  </a:lnTo>
                  <a:cubicBezTo>
                    <a:pt x="147" y="596"/>
                    <a:pt x="99" y="578"/>
                    <a:pt x="59" y="542"/>
                  </a:cubicBezTo>
                  <a:cubicBezTo>
                    <a:pt x="20" y="506"/>
                    <a:pt x="0" y="463"/>
                    <a:pt x="0" y="411"/>
                  </a:cubicBezTo>
                  <a:lnTo>
                    <a:pt x="152" y="411"/>
                  </a:lnTo>
                  <a:lnTo>
                    <a:pt x="152" y="412"/>
                  </a:lnTo>
                  <a:cubicBezTo>
                    <a:pt x="152" y="427"/>
                    <a:pt x="158" y="439"/>
                    <a:pt x="169" y="450"/>
                  </a:cubicBezTo>
                  <a:cubicBezTo>
                    <a:pt x="180" y="460"/>
                    <a:pt x="194" y="465"/>
                    <a:pt x="209" y="465"/>
                  </a:cubicBezTo>
                  <a:lnTo>
                    <a:pt x="582" y="465"/>
                  </a:lnTo>
                  <a:cubicBezTo>
                    <a:pt x="598" y="464"/>
                    <a:pt x="612" y="459"/>
                    <a:pt x="623" y="450"/>
                  </a:cubicBezTo>
                  <a:cubicBezTo>
                    <a:pt x="634" y="440"/>
                    <a:pt x="639" y="427"/>
                    <a:pt x="639" y="413"/>
                  </a:cubicBezTo>
                  <a:cubicBezTo>
                    <a:pt x="639" y="398"/>
                    <a:pt x="633" y="386"/>
                    <a:pt x="622" y="376"/>
                  </a:cubicBezTo>
                  <a:cubicBezTo>
                    <a:pt x="611" y="365"/>
                    <a:pt x="597" y="360"/>
                    <a:pt x="582" y="360"/>
                  </a:cubicBezTo>
                  <a:lnTo>
                    <a:pt x="198" y="360"/>
                  </a:lnTo>
                  <a:cubicBezTo>
                    <a:pt x="143" y="360"/>
                    <a:pt x="97" y="342"/>
                    <a:pt x="59" y="307"/>
                  </a:cubicBezTo>
                  <a:cubicBezTo>
                    <a:pt x="20" y="272"/>
                    <a:pt x="1" y="230"/>
                    <a:pt x="1" y="181"/>
                  </a:cubicBezTo>
                  <a:cubicBezTo>
                    <a:pt x="1" y="131"/>
                    <a:pt x="20" y="89"/>
                    <a:pt x="59" y="55"/>
                  </a:cubicBezTo>
                  <a:cubicBezTo>
                    <a:pt x="97" y="20"/>
                    <a:pt x="143" y="2"/>
                    <a:pt x="198" y="0"/>
                  </a:cubicBezTo>
                  <a:lnTo>
                    <a:pt x="5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7410450" y="2871788"/>
              <a:ext cx="419100" cy="292100"/>
            </a:xfrm>
            <a:custGeom>
              <a:avLst/>
              <a:gdLst>
                <a:gd name="T0" fmla="*/ 163 w 860"/>
                <a:gd name="T1" fmla="*/ 0 h 596"/>
                <a:gd name="T2" fmla="*/ 163 w 860"/>
                <a:gd name="T3" fmla="*/ 256 h 596"/>
                <a:gd name="T4" fmla="*/ 560 w 860"/>
                <a:gd name="T5" fmla="*/ 0 h 596"/>
                <a:gd name="T6" fmla="*/ 827 w 860"/>
                <a:gd name="T7" fmla="*/ 0 h 596"/>
                <a:gd name="T8" fmla="*/ 372 w 860"/>
                <a:gd name="T9" fmla="*/ 280 h 596"/>
                <a:gd name="T10" fmla="*/ 860 w 860"/>
                <a:gd name="T11" fmla="*/ 596 h 596"/>
                <a:gd name="T12" fmla="*/ 593 w 860"/>
                <a:gd name="T13" fmla="*/ 596 h 596"/>
                <a:gd name="T14" fmla="*/ 163 w 860"/>
                <a:gd name="T15" fmla="*/ 305 h 596"/>
                <a:gd name="T16" fmla="*/ 163 w 860"/>
                <a:gd name="T17" fmla="*/ 596 h 596"/>
                <a:gd name="T18" fmla="*/ 0 w 860"/>
                <a:gd name="T19" fmla="*/ 596 h 596"/>
                <a:gd name="T20" fmla="*/ 0 w 860"/>
                <a:gd name="T21" fmla="*/ 0 h 596"/>
                <a:gd name="T22" fmla="*/ 163 w 860"/>
                <a:gd name="T23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0" h="596">
                  <a:moveTo>
                    <a:pt x="163" y="0"/>
                  </a:moveTo>
                  <a:lnTo>
                    <a:pt x="163" y="256"/>
                  </a:lnTo>
                  <a:lnTo>
                    <a:pt x="560" y="0"/>
                  </a:lnTo>
                  <a:lnTo>
                    <a:pt x="827" y="0"/>
                  </a:lnTo>
                  <a:lnTo>
                    <a:pt x="372" y="280"/>
                  </a:lnTo>
                  <a:lnTo>
                    <a:pt x="860" y="596"/>
                  </a:lnTo>
                  <a:lnTo>
                    <a:pt x="593" y="596"/>
                  </a:lnTo>
                  <a:lnTo>
                    <a:pt x="163" y="305"/>
                  </a:lnTo>
                  <a:lnTo>
                    <a:pt x="163" y="596"/>
                  </a:lnTo>
                  <a:lnTo>
                    <a:pt x="0" y="596"/>
                  </a:lnTo>
                  <a:lnTo>
                    <a:pt x="0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8132763" y="2778125"/>
              <a:ext cx="158750" cy="479425"/>
            </a:xfrm>
            <a:custGeom>
              <a:avLst/>
              <a:gdLst>
                <a:gd name="T0" fmla="*/ 325 w 325"/>
                <a:gd name="T1" fmla="*/ 0 h 979"/>
                <a:gd name="T2" fmla="*/ 325 w 325"/>
                <a:gd name="T3" fmla="*/ 979 h 979"/>
                <a:gd name="T4" fmla="*/ 0 w 325"/>
                <a:gd name="T5" fmla="*/ 979 h 979"/>
                <a:gd name="T6" fmla="*/ 0 w 325"/>
                <a:gd name="T7" fmla="*/ 867 h 979"/>
                <a:gd name="T8" fmla="*/ 163 w 325"/>
                <a:gd name="T9" fmla="*/ 867 h 979"/>
                <a:gd name="T10" fmla="*/ 163 w 325"/>
                <a:gd name="T11" fmla="*/ 112 h 979"/>
                <a:gd name="T12" fmla="*/ 0 w 325"/>
                <a:gd name="T13" fmla="*/ 112 h 979"/>
                <a:gd name="T14" fmla="*/ 0 w 325"/>
                <a:gd name="T15" fmla="*/ 0 h 979"/>
                <a:gd name="T16" fmla="*/ 325 w 325"/>
                <a:gd name="T17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5" h="979">
                  <a:moveTo>
                    <a:pt x="325" y="0"/>
                  </a:moveTo>
                  <a:lnTo>
                    <a:pt x="325" y="979"/>
                  </a:lnTo>
                  <a:lnTo>
                    <a:pt x="0" y="979"/>
                  </a:lnTo>
                  <a:lnTo>
                    <a:pt x="0" y="867"/>
                  </a:lnTo>
                  <a:lnTo>
                    <a:pt x="163" y="867"/>
                  </a:lnTo>
                  <a:lnTo>
                    <a:pt x="163" y="112"/>
                  </a:lnTo>
                  <a:lnTo>
                    <a:pt x="0" y="112"/>
                  </a:lnTo>
                  <a:lnTo>
                    <a:pt x="0" y="0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6581775" y="2984500"/>
              <a:ext cx="360363" cy="63500"/>
            </a:xfrm>
            <a:custGeom>
              <a:avLst/>
              <a:gdLst>
                <a:gd name="T0" fmla="*/ 88 w 227"/>
                <a:gd name="T1" fmla="*/ 40 h 40"/>
                <a:gd name="T2" fmla="*/ 227 w 227"/>
                <a:gd name="T3" fmla="*/ 40 h 40"/>
                <a:gd name="T4" fmla="*/ 227 w 227"/>
                <a:gd name="T5" fmla="*/ 0 h 40"/>
                <a:gd name="T6" fmla="*/ 88 w 227"/>
                <a:gd name="T7" fmla="*/ 0 h 40"/>
                <a:gd name="T8" fmla="*/ 88 w 227"/>
                <a:gd name="T9" fmla="*/ 0 h 40"/>
                <a:gd name="T10" fmla="*/ 0 w 227"/>
                <a:gd name="T11" fmla="*/ 0 h 40"/>
                <a:gd name="T12" fmla="*/ 0 w 227"/>
                <a:gd name="T13" fmla="*/ 40 h 40"/>
                <a:gd name="T14" fmla="*/ 88 w 227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40">
                  <a:moveTo>
                    <a:pt x="88" y="40"/>
                  </a:moveTo>
                  <a:lnTo>
                    <a:pt x="227" y="40"/>
                  </a:lnTo>
                  <a:lnTo>
                    <a:pt x="227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40"/>
                  </a:lnTo>
                  <a:lnTo>
                    <a:pt x="88" y="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6581775" y="3098800"/>
              <a:ext cx="360363" cy="65088"/>
            </a:xfrm>
            <a:custGeom>
              <a:avLst/>
              <a:gdLst>
                <a:gd name="T0" fmla="*/ 162 w 736"/>
                <a:gd name="T1" fmla="*/ 1 h 133"/>
                <a:gd name="T2" fmla="*/ 162 w 736"/>
                <a:gd name="T3" fmla="*/ 0 h 133"/>
                <a:gd name="T4" fmla="*/ 0 w 736"/>
                <a:gd name="T5" fmla="*/ 0 h 133"/>
                <a:gd name="T6" fmla="*/ 0 w 736"/>
                <a:gd name="T7" fmla="*/ 133 h 133"/>
                <a:gd name="T8" fmla="*/ 736 w 736"/>
                <a:gd name="T9" fmla="*/ 133 h 133"/>
                <a:gd name="T10" fmla="*/ 736 w 736"/>
                <a:gd name="T11" fmla="*/ 1 h 133"/>
                <a:gd name="T12" fmla="*/ 162 w 736"/>
                <a:gd name="T1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6" h="133">
                  <a:moveTo>
                    <a:pt x="162" y="1"/>
                  </a:moveTo>
                  <a:lnTo>
                    <a:pt x="162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736" y="133"/>
                  </a:lnTo>
                  <a:lnTo>
                    <a:pt x="736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6581775" y="2871788"/>
              <a:ext cx="360363" cy="65088"/>
            </a:xfrm>
            <a:custGeom>
              <a:avLst/>
              <a:gdLst>
                <a:gd name="T0" fmla="*/ 0 w 736"/>
                <a:gd name="T1" fmla="*/ 0 h 133"/>
                <a:gd name="T2" fmla="*/ 0 w 736"/>
                <a:gd name="T3" fmla="*/ 133 h 133"/>
                <a:gd name="T4" fmla="*/ 287 w 736"/>
                <a:gd name="T5" fmla="*/ 133 h 133"/>
                <a:gd name="T6" fmla="*/ 287 w 736"/>
                <a:gd name="T7" fmla="*/ 133 h 133"/>
                <a:gd name="T8" fmla="*/ 736 w 736"/>
                <a:gd name="T9" fmla="*/ 133 h 133"/>
                <a:gd name="T10" fmla="*/ 736 w 736"/>
                <a:gd name="T11" fmla="*/ 0 h 133"/>
                <a:gd name="T12" fmla="*/ 0 w 736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6" h="133">
                  <a:moveTo>
                    <a:pt x="0" y="0"/>
                  </a:moveTo>
                  <a:lnTo>
                    <a:pt x="0" y="133"/>
                  </a:lnTo>
                  <a:lnTo>
                    <a:pt x="287" y="133"/>
                  </a:lnTo>
                  <a:lnTo>
                    <a:pt x="287" y="133"/>
                  </a:lnTo>
                  <a:lnTo>
                    <a:pt x="736" y="133"/>
                  </a:lnTo>
                  <a:lnTo>
                    <a:pt x="7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7896225" y="2897188"/>
              <a:ext cx="68263" cy="263525"/>
            </a:xfrm>
            <a:custGeom>
              <a:avLst/>
              <a:gdLst>
                <a:gd name="T0" fmla="*/ 16 w 140"/>
                <a:gd name="T1" fmla="*/ 21 h 538"/>
                <a:gd name="T2" fmla="*/ 68 w 140"/>
                <a:gd name="T3" fmla="*/ 0 h 538"/>
                <a:gd name="T4" fmla="*/ 121 w 140"/>
                <a:gd name="T5" fmla="*/ 21 h 538"/>
                <a:gd name="T6" fmla="*/ 137 w 140"/>
                <a:gd name="T7" fmla="*/ 71 h 538"/>
                <a:gd name="T8" fmla="*/ 120 w 140"/>
                <a:gd name="T9" fmla="*/ 120 h 538"/>
                <a:gd name="T10" fmla="*/ 68 w 140"/>
                <a:gd name="T11" fmla="*/ 142 h 538"/>
                <a:gd name="T12" fmla="*/ 16 w 140"/>
                <a:gd name="T13" fmla="*/ 120 h 538"/>
                <a:gd name="T14" fmla="*/ 0 w 140"/>
                <a:gd name="T15" fmla="*/ 71 h 538"/>
                <a:gd name="T16" fmla="*/ 16 w 140"/>
                <a:gd name="T17" fmla="*/ 21 h 538"/>
                <a:gd name="T18" fmla="*/ 46 w 140"/>
                <a:gd name="T19" fmla="*/ 486 h 538"/>
                <a:gd name="T20" fmla="*/ 72 w 140"/>
                <a:gd name="T21" fmla="*/ 433 h 538"/>
                <a:gd name="T22" fmla="*/ 66 w 140"/>
                <a:gd name="T23" fmla="*/ 413 h 538"/>
                <a:gd name="T24" fmla="*/ 44 w 140"/>
                <a:gd name="T25" fmla="*/ 400 h 538"/>
                <a:gd name="T26" fmla="*/ 15 w 140"/>
                <a:gd name="T27" fmla="*/ 381 h 538"/>
                <a:gd name="T28" fmla="*/ 0 w 140"/>
                <a:gd name="T29" fmla="*/ 341 h 538"/>
                <a:gd name="T30" fmla="*/ 22 w 140"/>
                <a:gd name="T31" fmla="*/ 289 h 538"/>
                <a:gd name="T32" fmla="*/ 70 w 140"/>
                <a:gd name="T33" fmla="*/ 272 h 538"/>
                <a:gd name="T34" fmla="*/ 118 w 140"/>
                <a:gd name="T35" fmla="*/ 292 h 538"/>
                <a:gd name="T36" fmla="*/ 140 w 140"/>
                <a:gd name="T37" fmla="*/ 352 h 538"/>
                <a:gd name="T38" fmla="*/ 104 w 140"/>
                <a:gd name="T39" fmla="*/ 463 h 538"/>
                <a:gd name="T40" fmla="*/ 13 w 140"/>
                <a:gd name="T41" fmla="*/ 538 h 538"/>
                <a:gd name="T42" fmla="*/ 0 w 140"/>
                <a:gd name="T43" fmla="*/ 526 h 538"/>
                <a:gd name="T44" fmla="*/ 46 w 140"/>
                <a:gd name="T45" fmla="*/ 48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538">
                  <a:moveTo>
                    <a:pt x="16" y="21"/>
                  </a:moveTo>
                  <a:cubicBezTo>
                    <a:pt x="29" y="7"/>
                    <a:pt x="46" y="0"/>
                    <a:pt x="68" y="0"/>
                  </a:cubicBezTo>
                  <a:cubicBezTo>
                    <a:pt x="91" y="0"/>
                    <a:pt x="108" y="7"/>
                    <a:pt x="121" y="21"/>
                  </a:cubicBezTo>
                  <a:cubicBezTo>
                    <a:pt x="132" y="34"/>
                    <a:pt x="137" y="51"/>
                    <a:pt x="137" y="71"/>
                  </a:cubicBezTo>
                  <a:cubicBezTo>
                    <a:pt x="137" y="90"/>
                    <a:pt x="131" y="107"/>
                    <a:pt x="120" y="120"/>
                  </a:cubicBezTo>
                  <a:cubicBezTo>
                    <a:pt x="107" y="135"/>
                    <a:pt x="90" y="142"/>
                    <a:pt x="68" y="142"/>
                  </a:cubicBezTo>
                  <a:cubicBezTo>
                    <a:pt x="46" y="142"/>
                    <a:pt x="29" y="135"/>
                    <a:pt x="16" y="120"/>
                  </a:cubicBezTo>
                  <a:cubicBezTo>
                    <a:pt x="5" y="107"/>
                    <a:pt x="0" y="90"/>
                    <a:pt x="0" y="71"/>
                  </a:cubicBezTo>
                  <a:cubicBezTo>
                    <a:pt x="0" y="51"/>
                    <a:pt x="5" y="34"/>
                    <a:pt x="16" y="21"/>
                  </a:cubicBezTo>
                  <a:close/>
                  <a:moveTo>
                    <a:pt x="46" y="486"/>
                  </a:moveTo>
                  <a:cubicBezTo>
                    <a:pt x="59" y="469"/>
                    <a:pt x="68" y="452"/>
                    <a:pt x="72" y="433"/>
                  </a:cubicBezTo>
                  <a:cubicBezTo>
                    <a:pt x="74" y="425"/>
                    <a:pt x="71" y="418"/>
                    <a:pt x="66" y="413"/>
                  </a:cubicBezTo>
                  <a:cubicBezTo>
                    <a:pt x="63" y="410"/>
                    <a:pt x="55" y="406"/>
                    <a:pt x="44" y="400"/>
                  </a:cubicBezTo>
                  <a:cubicBezTo>
                    <a:pt x="30" y="394"/>
                    <a:pt x="20" y="387"/>
                    <a:pt x="15" y="381"/>
                  </a:cubicBezTo>
                  <a:cubicBezTo>
                    <a:pt x="5" y="371"/>
                    <a:pt x="0" y="358"/>
                    <a:pt x="0" y="341"/>
                  </a:cubicBezTo>
                  <a:cubicBezTo>
                    <a:pt x="0" y="320"/>
                    <a:pt x="8" y="303"/>
                    <a:pt x="22" y="289"/>
                  </a:cubicBezTo>
                  <a:cubicBezTo>
                    <a:pt x="35" y="278"/>
                    <a:pt x="51" y="272"/>
                    <a:pt x="70" y="272"/>
                  </a:cubicBezTo>
                  <a:cubicBezTo>
                    <a:pt x="88" y="273"/>
                    <a:pt x="104" y="279"/>
                    <a:pt x="118" y="292"/>
                  </a:cubicBezTo>
                  <a:cubicBezTo>
                    <a:pt x="132" y="307"/>
                    <a:pt x="140" y="327"/>
                    <a:pt x="140" y="352"/>
                  </a:cubicBezTo>
                  <a:cubicBezTo>
                    <a:pt x="140" y="392"/>
                    <a:pt x="128" y="429"/>
                    <a:pt x="104" y="463"/>
                  </a:cubicBezTo>
                  <a:cubicBezTo>
                    <a:pt x="82" y="497"/>
                    <a:pt x="51" y="522"/>
                    <a:pt x="13" y="538"/>
                  </a:cubicBezTo>
                  <a:lnTo>
                    <a:pt x="0" y="526"/>
                  </a:lnTo>
                  <a:cubicBezTo>
                    <a:pt x="18" y="516"/>
                    <a:pt x="33" y="503"/>
                    <a:pt x="46" y="48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타원 31"/>
          <p:cNvSpPr/>
          <p:nvPr userDrawn="1"/>
        </p:nvSpPr>
        <p:spPr>
          <a:xfrm>
            <a:off x="1221093" y="220245"/>
            <a:ext cx="212237" cy="212237"/>
          </a:xfrm>
          <a:prstGeom prst="ellipse">
            <a:avLst/>
          </a:prstGeom>
          <a:noFill/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67" y="9419852"/>
            <a:ext cx="1615580" cy="335309"/>
          </a:xfrm>
          <a:prstGeom prst="rect">
            <a:avLst/>
          </a:prstGeom>
        </p:spPr>
      </p:pic>
      <p:sp>
        <p:nvSpPr>
          <p:cNvPr id="30" name="부제목 2"/>
          <p:cNvSpPr txBox="1">
            <a:spLocks/>
          </p:cNvSpPr>
          <p:nvPr userDrawn="1"/>
        </p:nvSpPr>
        <p:spPr>
          <a:xfrm>
            <a:off x="1956602" y="9419067"/>
            <a:ext cx="3155080" cy="292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50" dirty="0" smtClean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Copyright </a:t>
            </a:r>
            <a:r>
              <a:rPr lang="en-US" altLang="ko-KR" sz="850" dirty="0" smtClean="0">
                <a:solidFill>
                  <a:schemeClr val="bg1"/>
                </a:solidFill>
                <a:latin typeface="+mj-ea"/>
                <a:ea typeface="+mj-ea"/>
              </a:rPr>
              <a:t>ⓒ </a:t>
            </a:r>
            <a:r>
              <a:rPr lang="en-US" altLang="ko-KR" sz="850" b="1" dirty="0" smtClean="0">
                <a:solidFill>
                  <a:schemeClr val="bg1"/>
                </a:solidFill>
                <a:latin typeface="+mj-ea"/>
                <a:ea typeface="+mj-ea"/>
              </a:rPr>
              <a:t>SOLDESK </a:t>
            </a:r>
            <a:r>
              <a:rPr lang="en-US" altLang="ko-KR" sz="850" b="1" dirty="0" err="1" smtClean="0">
                <a:solidFill>
                  <a:schemeClr val="bg1"/>
                </a:solidFill>
                <a:latin typeface="+mj-ea"/>
                <a:ea typeface="+mj-ea"/>
              </a:rPr>
              <a:t>CO.,Ltd</a:t>
            </a:r>
            <a:r>
              <a:rPr lang="en-US" altLang="ko-KR" sz="85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en-US" altLang="ko-KR" sz="850" dirty="0" smtClean="0">
                <a:solidFill>
                  <a:schemeClr val="bg1"/>
                </a:solidFill>
                <a:latin typeface="+mj-ea"/>
                <a:ea typeface="+mj-ea"/>
              </a:rPr>
              <a:t> All rights reserved</a:t>
            </a:r>
            <a:endParaRPr lang="ko-KR" altLang="en-US" sz="850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8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482" y="3363977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</a:t>
            </a:r>
            <a:r>
              <a:rPr lang="en-US" altLang="ja-JP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</a:t>
            </a:r>
            <a:r>
              <a:rPr lang="ko-KR" altLang="en-US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774" y="172205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커리큘럼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554773"/>
              </p:ext>
            </p:extLst>
          </p:nvPr>
        </p:nvGraphicFramePr>
        <p:xfrm>
          <a:off x="327127" y="2097804"/>
          <a:ext cx="6230450" cy="219456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1476983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  <a:gridCol w="4527645">
                  <a:extLst>
                    <a:ext uri="{9D8B030D-6E8A-4147-A177-3AD203B41FA5}">
                      <a16:colId xmlns="" xmlns:a16="http://schemas.microsoft.com/office/drawing/2014/main" val="1199193357"/>
                    </a:ext>
                  </a:extLst>
                </a:gridCol>
              </a:tblGrid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기초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JAVA, DB, WEB basic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심화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웹프로그래밍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게시판 형태의 사이트 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427222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특화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MVC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패턴에서의 비즈니스 </a:t>
                      </a: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로직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모델링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MyBatis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를 활용하여 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SQL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문으로 객체들을 연결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프로젝트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Spring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프레임워크를 이용하여 로그인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회원가입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게시판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상품등록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상품예약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등의 기능을 포함한 여행상품판매 사이트 제작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449923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075806"/>
              </p:ext>
            </p:extLst>
          </p:nvPr>
        </p:nvGraphicFramePr>
        <p:xfrm>
          <a:off x="327127" y="742348"/>
          <a:ext cx="6230450" cy="90272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자바 </a:t>
                      </a:r>
                      <a:r>
                        <a:rPr lang="ko-KR" altLang="en-US" sz="16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파이썬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기반</a:t>
                      </a:r>
                      <a:r>
                        <a:rPr lang="ko-KR" altLang="en-US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6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빅데이터</a:t>
                      </a:r>
                      <a:r>
                        <a:rPr lang="ko-KR" altLang="en-US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UI</a:t>
                      </a:r>
                      <a:r>
                        <a:rPr lang="ko-KR" altLang="en-US" sz="16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 전문가 양성과정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84930"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- 2021.02.28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~ 2021.08.10 (6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개월간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848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시간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 </a:t>
                      </a: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427222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- 09:30 ~ 18:30 (8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시간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611848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774" y="4418068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IT</a:t>
            </a:r>
            <a:r>
              <a:rPr lang="ko-KR" altLang="en-US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 및 보유기술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7351"/>
              </p:ext>
            </p:extLst>
          </p:nvPr>
        </p:nvGraphicFramePr>
        <p:xfrm>
          <a:off x="327127" y="4707864"/>
          <a:ext cx="6203050" cy="460679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171153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449151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5203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JAVA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코어 문법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객체지향 개념 숙지 및 활용 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클래스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상속오버라이딩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오버로딩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57352975"/>
                  </a:ext>
                </a:extLst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JavaScript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아이디 중복확인 등 유효성 검사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이벤트 처리를 통해 동적인 웹 페이지 구성 가능</a:t>
                      </a: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CSS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여러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CSS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문법을 활용하여 원하는 곳에 디자인 가능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Bootstrap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을 활용한 다양한 스타일 적용 가능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686473"/>
                  </a:ext>
                </a:extLst>
              </a:tr>
              <a:tr h="520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JSP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다양한 라이브러리 활용 가능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MVC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패턴을 활용하여 시각적인 요소와 비즈니스 </a:t>
                      </a: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로직을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분리하여 관리 가능</a:t>
                      </a: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58074468"/>
                  </a:ext>
                </a:extLst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jQuery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jQuery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이용하여 속성과 입력 값 접근 가능 및 다양한 이벤트 처리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가능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3537107"/>
                  </a:ext>
                </a:extLst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Spring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MVC Model2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 비즈니스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로직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 가능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의존성 주입 가능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AOP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개념을 이용하여 여러 모듈에서 공통적으로 사용하는 기능을 분리하여 관리 가능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7360420"/>
                  </a:ext>
                </a:extLst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SQL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OracleDB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2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MariaDB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활용하여 기본적인 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C.R.U.D </a:t>
                      </a:r>
                      <a:r>
                        <a:rPr lang="ko-KR" altLang="en-US" sz="12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쿼리문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활용 가능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테이블 조인 및 </a:t>
                      </a:r>
                      <a:r>
                        <a:rPr lang="ko-KR" altLang="en-US" sz="12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외래키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설정을 이용하여 </a:t>
                      </a:r>
                      <a:r>
                        <a:rPr lang="ko-KR" altLang="en-US" sz="1200" b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관계형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DB 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구현 가능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4158897"/>
                  </a:ext>
                </a:extLst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MyBatis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MyBatis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활용하여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JAVA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문서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혹은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XML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문서에서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SQL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 관리 가능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4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Ajax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Ajax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통해 웹 페이지의 일부분만을 갱신하여 빠르게 동작하는 동적인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웹페이지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구성 가능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62096" y="132841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교육이수결과 </a:t>
            </a:r>
            <a:r>
              <a:rPr lang="en-US" altLang="ko-KR" sz="20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20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보유기술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8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48840"/>
              </p:ext>
            </p:extLst>
          </p:nvPr>
        </p:nvGraphicFramePr>
        <p:xfrm>
          <a:off x="327127" y="670980"/>
          <a:ext cx="6230450" cy="12039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myWeb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메일보내기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포토갤러리 기능이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기본 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CRUD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 작성을 연습해보기 위한 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145171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7459378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2112598"/>
            <a:ext cx="6230450" cy="2741223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623686"/>
            <a:ext cx="6230450" cy="230135"/>
          </a:xfrm>
          <a:prstGeom prst="rect">
            <a:avLst/>
          </a:prstGeom>
          <a:solidFill>
            <a:srgbClr val="045993"/>
          </a:solidFill>
          <a:ln w="1905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http://mediapunta25.cafe24.com/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6774" y="49403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62269"/>
              </p:ext>
            </p:extLst>
          </p:nvPr>
        </p:nvGraphicFramePr>
        <p:xfrm>
          <a:off x="327127" y="5251557"/>
          <a:ext cx="2950546" cy="137160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749937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2200609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Windows 10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8336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BASE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MySQL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TOOLS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Eclipse EE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68647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22516"/>
              </p:ext>
            </p:extLst>
          </p:nvPr>
        </p:nvGraphicFramePr>
        <p:xfrm>
          <a:off x="3442352" y="5251556"/>
          <a:ext cx="3087825" cy="155448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784829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2302996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Front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JSP(EL,JSTL),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CSS, HTML,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Bootstrap, jQuery,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JavaScript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8336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Back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JAVA, JavaScript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Hosting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cafe24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686473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544461" y="49403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구현기술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6774" y="6745483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기술설명</a:t>
            </a:r>
            <a:r>
              <a:rPr lang="ko-KR" altLang="en-US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핵심내용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49735"/>
              </p:ext>
            </p:extLst>
          </p:nvPr>
        </p:nvGraphicFramePr>
        <p:xfrm>
          <a:off x="327127" y="7032311"/>
          <a:ext cx="6323485" cy="2277076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324168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5999317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76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로그인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회원가입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게시판</a:t>
                      </a:r>
                      <a:r>
                        <a:rPr lang="ko-KR" altLang="en-US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등의 기능이 있는 기본 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CRUD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게시판 사이트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676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공지사항은 관리자 계정만 등록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수정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삭제 가능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427222"/>
                  </a:ext>
                </a:extLst>
              </a:tr>
              <a:tr h="267627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모델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1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방식으로 제작 후 로그인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게시판은 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MVC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패턴으로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추가 제작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67627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게시글에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답글을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달 수 있는 기능 구현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4499237"/>
                  </a:ext>
                </a:extLst>
              </a:tr>
              <a:tr h="26762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게시글을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조회할 때마다 조회수 증가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5691271"/>
                  </a:ext>
                </a:extLst>
              </a:tr>
              <a:tr h="267627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조회수가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넘는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게시글과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오늘 등록된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게시글에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각각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hot, new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표시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6553648"/>
                  </a:ext>
                </a:extLst>
              </a:tr>
              <a:tr h="267627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페이징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작업 및 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작성자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제목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제목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+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에 따라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게시글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검색 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683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아이디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비번 찾기 진행 시 가입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시 입력했던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이메일로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임시 비밀번호 발급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2021.04(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127" y="2119553"/>
            <a:ext cx="6230450" cy="2500663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 descr="C:\Users\yoon min sang\Desktop\myWeb사진\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2119553"/>
            <a:ext cx="6230450" cy="250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44462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myWeb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메일보내기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포토갤러리 기능이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 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2021.04(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화면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</a:t>
            </a:r>
            <a:r>
              <a:rPr lang="en-US" altLang="ko-KR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비번 찾기 </a:t>
            </a:r>
            <a:r>
              <a:rPr lang="en-US" altLang="ko-KR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</a:t>
            </a:r>
            <a:r>
              <a:rPr lang="en-US" altLang="ko-KR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1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이메일이</a:t>
            </a:r>
            <a:r>
              <a:rPr lang="ko-KR" altLang="en-US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맞으면 진행</a:t>
            </a:r>
            <a:r>
              <a:rPr lang="en-US" altLang="ko-KR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가입한 </a:t>
            </a: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이메일로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임시비밀번호 발급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목록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Picture 2" descr="C:\Users\yoon min sang\Desktop\myWeb사진\회원가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393210"/>
            <a:ext cx="6230450" cy="27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oon min sang\Desktop\myWeb사진\로그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4559686"/>
            <a:ext cx="3012973" cy="19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yoon min sang\Desktop\myWeb사진\아이디비번찾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686"/>
            <a:ext cx="3012973" cy="19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oon min sang\Desktop\myWeb사진\비번찾기메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7"/>
            <a:ext cx="3012973" cy="197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yoon min sang\Desktop\myWeb사진\게시판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90" y="6920597"/>
            <a:ext cx="2992088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351718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myWeb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메일보내기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포토갤러리 기능이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검색 결과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제목에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축구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있는 글 검색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2021.04(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상세보기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 쓰기 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답변 쓰기 결과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 목록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074" name="Picture 2" descr="C:\Users\yoon min sang\Desktop\myWeb사진\게시판 검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8" y="1393211"/>
            <a:ext cx="6230450" cy="27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oon min sang\Desktop\myWeb사진\게시글 상세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8" y="4559687"/>
            <a:ext cx="3012972" cy="19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oon min sang\Desktop\myWeb사진\답변쓰기 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687"/>
            <a:ext cx="3012974" cy="19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yoon min sang\Desktop\myWeb사진\답변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7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yoon min sang\Desktop\myWeb사진\공지목록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7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22882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myWeb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메일보내기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포토갤러리 기능이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 목록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관리자로 로그인 했을 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2021.04(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 상세보기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버전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공지사항 상세보기</a:t>
            </a:r>
            <a:r>
              <a:rPr lang="en-US" altLang="ko-KR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일반회원 버전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포토갤러리 목록 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포토갤러리 상세보기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098" name="Picture 2" descr="C:\Users\yoon min sang\Desktop\myWeb사진\공지목록(관리자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393210"/>
            <a:ext cx="6230450" cy="277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yoon min sang\Desktop\myWeb사진\공지상세(관리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4559687"/>
            <a:ext cx="3012973" cy="197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oon min sang\Desktop\myWeb사진\공지상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688"/>
            <a:ext cx="3012973" cy="197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yoon min sang\Desktop\myWeb사진\포토갤러리목록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7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yoon min sang\Desktop\myWeb사진\포토상세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7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230334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myWeb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로그인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메일보내기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포토갤러리 기능이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626818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410818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메일보내기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630286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2021.04(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5295927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7271669"/>
            <a:ext cx="6230450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메일보내기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결과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5295929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122" name="Picture 2" descr="C:\Users\yoon min sang\Desktop\myWeb사진\메일보내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4" y="1626818"/>
            <a:ext cx="6233083" cy="27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oon min sang\Desktop\myWeb사진\메일보내기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5" y="5295929"/>
            <a:ext cx="6233082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42934"/>
              </p:ext>
            </p:extLst>
          </p:nvPr>
        </p:nvGraphicFramePr>
        <p:xfrm>
          <a:off x="327127" y="670980"/>
          <a:ext cx="6230450" cy="1402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TripChoice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액티비티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여행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항공권을 한번에 예약할 수 있는 여행 사이트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본인의 역할 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: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숙소예약 및 여행상품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여행상품예약 담당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145171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코로나로 큰 타격을 받은 여행산업을 살리는 데 일조할 수 있는 사이트를 만들고 싶었습니다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여행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항공권을 예약하는 과정을 </a:t>
                      </a:r>
                      <a:r>
                        <a:rPr lang="ko-KR" altLang="en-US" sz="13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코딩하는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데 중점을 두었습니다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7459378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2112598"/>
            <a:ext cx="6230450" cy="2741223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623686"/>
            <a:ext cx="6230450" cy="230135"/>
          </a:xfrm>
          <a:prstGeom prst="rect">
            <a:avLst/>
          </a:prstGeom>
          <a:solidFill>
            <a:srgbClr val="045993"/>
          </a:solidFill>
          <a:ln w="1905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http://localhost:9090/tripChoice/index.do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6774" y="49403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22363"/>
              </p:ext>
            </p:extLst>
          </p:nvPr>
        </p:nvGraphicFramePr>
        <p:xfrm>
          <a:off x="327127" y="5251557"/>
          <a:ext cx="2950546" cy="137160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749937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2200609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Windows 10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8336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BASE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MariaDB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TOOLS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Spring Tool Suite 4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Tomcat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9.0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68647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57422"/>
              </p:ext>
            </p:extLst>
          </p:nvPr>
        </p:nvGraphicFramePr>
        <p:xfrm>
          <a:off x="3579631" y="5251556"/>
          <a:ext cx="2950546" cy="155448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749937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2200609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Front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JSP(EL,JSTL),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CSS, HTML,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Bootstrap, jQuery,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JavaScript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8336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Back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JAVA, JavaScript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다음 주소 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Open API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686473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544461" y="49403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구현기술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6774" y="6804752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기술설명</a:t>
            </a:r>
            <a:r>
              <a:rPr lang="ko-KR" altLang="en-US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핵심내용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37900"/>
              </p:ext>
            </p:extLst>
          </p:nvPr>
        </p:nvGraphicFramePr>
        <p:xfrm>
          <a:off x="327127" y="7083112"/>
          <a:ext cx="6207597" cy="226012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5999317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다양한 여행 </a:t>
                      </a: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액티비티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상품을 지역별로 검색 및 예약 가능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지역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성인 인원 수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유아 인원 수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체크인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체크아웃 날짜를 선택하여 숙소 예약 가능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427222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선택한 총 인원 수가 숙소의 최대 예약가능인원을 넘지 않는 숙소만 검색됨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선택한 체크인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체크아웃 날짜에 이미 예약이 되어 있는 숙소는 검색되지 않음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4499237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원하는 지역을 검색하여 항공권 예약 가능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선택한 인원 수에 따라 정보 입력 폼이 늘어남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5691271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좌석표를 보여주어 이미 예약된 좌석은 예약불가로 표시함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5322486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예약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예약 취소를 함에 따라 여분좌석 수가 바뀜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이메일로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예약한 항공권 티켓 보내기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6553648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선택한 인원 수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기간에 따라 총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요금이 자동으로 계산됨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2021.06~2021.07 (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127" y="2119553"/>
            <a:ext cx="6230450" cy="2500663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 descr="C:\Users\yoon min sang\Desktop\프로젝트 사진\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2112599"/>
            <a:ext cx="6230450" cy="25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02867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TripChoice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액티비티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여행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항공권을 한번에 예약할 수 있는 여행 사이트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국내 상품 목록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해외 상품 목록은 옆에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UNLOCAL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2021.06~2021.07 (5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지역별로 출력 가능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비수도권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마우스 올려놓으면 제목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 출력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여행상품 상세보기페이지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예약페이지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맨 아래 인원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 입력 폼에 입력 후 예약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50" name="Picture 2" descr="C:\java202102\졸업프로젝트\상품,숙소 사진\페이지화면\국내상품리스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8" y="1393211"/>
            <a:ext cx="6244749" cy="27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java202102\졸업프로젝트\상품,숙소 사진\페이지화면\국내상품리스트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8" y="4559300"/>
            <a:ext cx="3027272" cy="197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java202102\졸업프로젝트\상품,숙소 사진\페이지화면\상품리스트 마우스 ho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06237"/>
            <a:ext cx="3012973" cy="18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java202102\졸업프로젝트\상품,숙소 사진\페이지화면\상품예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8" y="6920598"/>
            <a:ext cx="3027272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java202102\졸업프로젝트\상품,숙소 사진\페이지화면\상품예약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7"/>
            <a:ext cx="3012973" cy="19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3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773074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TripChoice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액티비티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여행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항공권을 한번에 예약할 수 있는 여행 사이트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숙소 검색 페이지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2021.06~2021.07 (5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인원수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 입력 후 검색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99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선택 날짜에 예약이 없고</a:t>
            </a:r>
            <a:r>
              <a:rPr lang="en-US" altLang="ko-KR" sz="99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99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조건에 맞는 숙소만 출력됨</a:t>
            </a:r>
            <a:endParaRPr lang="en-US" altLang="ko-KR" sz="99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숙</a:t>
            </a:r>
            <a:r>
              <a:rPr lang="ko-KR" altLang="en-US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상세보기페이지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예약페이지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검색했던 정보가 입력되어 있음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074" name="Picture 2" descr="C:\java202102\졸업프로젝트\상품,숙소 사진\페이지화면\숙소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389743"/>
            <a:ext cx="6230450" cy="27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java202102\졸업프로젝트\상품,숙소 사진\페이지화면\숙소검색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5" y="4559301"/>
            <a:ext cx="3012975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java202102\졸업프로젝트\상품,숙소 사진\페이지화면\숙소검색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298"/>
            <a:ext cx="3012973" cy="19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java202102\졸업프로젝트\상품,숙소 사진\페이지화면\숙소예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5" y="6920595"/>
            <a:ext cx="3012975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java202102\졸업프로젝트\상품,숙소 사진\페이지화면\숙소예약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5"/>
            <a:ext cx="3012973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058955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TripChoice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액티비티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여행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항공권을 한번에 예약할 수 있는 여행 사이트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항공권 검색 페이지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 입력 후 검색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2021.06~2021.07 (5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인천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도쿄 항공권 검색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 가능한 좌석 출력됨</a:t>
            </a:r>
            <a:r>
              <a:rPr lang="en-US" altLang="ko-KR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(A1</a:t>
            </a:r>
            <a:r>
              <a:rPr lang="ko-KR" altLang="en-US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예약되어 있음</a:t>
            </a:r>
            <a:r>
              <a:rPr lang="en-US" altLang="ko-KR" sz="11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r>
              <a:rPr lang="ko-KR" altLang="en-US" sz="1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</a:t>
            </a:r>
            <a:r>
              <a:rPr lang="ko-KR" altLang="en-US" sz="1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인원 수 만큼 정보 입력 폼이 늘어남 </a:t>
            </a:r>
            <a:r>
              <a:rPr lang="en-US" altLang="ko-KR" sz="1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sz="1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예약된 인원 수 만큼 여분좌석이 감소함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099" name="Picture 3" descr="C:\Users\yoon min sang\Desktop\프로젝트 사진\항공권검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404527"/>
            <a:ext cx="6230450" cy="27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yoon min sang\Desktop\프로젝트 사진\항공권검색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4559298"/>
            <a:ext cx="3012973" cy="197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yoon min sang\Desktop\프로젝트 사진\항공권검색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300"/>
            <a:ext cx="3012973" cy="19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yoon min sang\Desktop\프로젝트 사진\항공권검색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5"/>
            <a:ext cx="3012973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yoon min sang\Desktop\프로젝트 사진\항공권검색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7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86068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TripChoice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액티비티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여행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숙소</a:t>
                      </a: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항공권을 한번에 예약할 수 있는 여행 사이트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마이페이지의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나의 상품 예약 목록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2021.06~2021.07 (5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5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작업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숙소 예약 목록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항공권 예약 목록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티켓 보내기 가능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 때 입력한 </a:t>
            </a: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이메일로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 발송됨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메뉴에서 전체 예약내역 관리 가능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122" name="Picture 2" descr="C:\Users\yoon min sang\Desktop\프로젝트 사진\상품예약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393210"/>
            <a:ext cx="6230450" cy="27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oon min sang\Desktop\프로젝트 사진\숙소예약목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4559298"/>
            <a:ext cx="3012973" cy="197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yoon min sang\Desktop\프로젝트 사진\항공권예약목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299"/>
            <a:ext cx="3012973" cy="19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yoon min sang\Desktop\프로젝트 사진\티켓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8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yoon min sang\Desktop\프로젝트 사진\관리자용 예약내역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8"/>
            <a:ext cx="3012973" cy="19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36871"/>
              </p:ext>
            </p:extLst>
          </p:nvPr>
        </p:nvGraphicFramePr>
        <p:xfrm>
          <a:off x="327127" y="670980"/>
          <a:ext cx="6230450" cy="14020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myMelon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MP3/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MP4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파일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포스터를 등록하여 카테고리 별로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음원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재생을 할 수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</a:t>
                      </a:r>
                      <a:r>
                        <a:rPr lang="ko-KR" altLang="en-US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파일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사진 등록 및 다운로드 시 필요한 클래스와 과정을 습득하기 위한 프로젝트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145171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7459378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2112598"/>
            <a:ext cx="6230450" cy="2741223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623686"/>
            <a:ext cx="6230450" cy="230135"/>
          </a:xfrm>
          <a:prstGeom prst="rect">
            <a:avLst/>
          </a:prstGeom>
          <a:solidFill>
            <a:srgbClr val="045993"/>
          </a:solidFill>
          <a:ln w="1905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http://localhost:9090/mymelon/home.do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6774" y="49403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개발환경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52047"/>
              </p:ext>
            </p:extLst>
          </p:nvPr>
        </p:nvGraphicFramePr>
        <p:xfrm>
          <a:off x="327127" y="5251557"/>
          <a:ext cx="2950546" cy="137160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749937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2200609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Windows 10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8336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DATA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BASE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OracleDB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TOOLS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Spring Tool Suite 4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Tomcat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9.0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68647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65474"/>
              </p:ext>
            </p:extLst>
          </p:nvPr>
        </p:nvGraphicFramePr>
        <p:xfrm>
          <a:off x="3579631" y="5251556"/>
          <a:ext cx="2950546" cy="91440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749937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2200609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Front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JSP(EL,JSTL),</a:t>
                      </a:r>
                      <a:r>
                        <a:rPr lang="en-US" altLang="ko-KR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CSS, HTML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8336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Back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JAVA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5993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9114454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544461" y="49403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구현기술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6774" y="7030323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기술설명</a:t>
            </a:r>
            <a:r>
              <a:rPr lang="ko-KR" altLang="en-US" sz="1400" b="1" dirty="0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핵심내용</a:t>
            </a:r>
            <a:endParaRPr lang="ko-KR" altLang="en-US" sz="14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69967"/>
              </p:ext>
            </p:extLst>
          </p:nvPr>
        </p:nvGraphicFramePr>
        <p:xfrm>
          <a:off x="327127" y="7384886"/>
          <a:ext cx="6207597" cy="1695090"/>
        </p:xfrm>
        <a:graphic>
          <a:graphicData uri="http://schemas.openxmlformats.org/drawingml/2006/table">
            <a:tbl>
              <a:tblPr firstRow="1" bandRow="1">
                <a:effectLst>
                  <a:outerShdw dist="25400" dir="2700000" algn="tl" rotWithShape="0">
                    <a:srgbClr val="045993"/>
                  </a:outerShdw>
                </a:effectLst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5999317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음원을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그룹 지을 그룹목록을 생성하고 그 안에 </a:t>
                      </a: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음원을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등록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음원파일과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파일명을 분리하여 따로 관리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427222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파일명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앨범사진명이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동일한 것이 이미 있다면 자동으로 앞에 숫자를 붙여 저장함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MP3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파일</a:t>
                      </a:r>
                      <a:r>
                        <a:rPr lang="ko-KR" altLang="en-US" sz="1200" b="0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인지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MP4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파일인지 구분하여</a:t>
                      </a: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재생하는 페이지를 다르게 제작함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4499237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음원</a:t>
                      </a:r>
                      <a:r>
                        <a:rPr lang="ko-KR" altLang="en-US" sz="12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다운로드 기능 구현</a:t>
                      </a:r>
                      <a:endParaRPr lang="en-US" altLang="ko-KR" sz="12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5691271"/>
                  </a:ext>
                </a:extLst>
              </a:tr>
              <a:tr h="28251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음원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파일 사이즈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(kb)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표시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45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532248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2021.05 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127" y="2119553"/>
            <a:ext cx="6230450" cy="2500663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146" name="Picture 2" descr="C:\Users\yoon min sang\Desktop\myMelon사진\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2119553"/>
            <a:ext cx="6230450" cy="25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35860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myMelon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MP3/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MP4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파일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포스터를 등록하여 그룹별로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음원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재생을 할 수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홈페이지 겸 미디어 그룹 목록 페이지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2021.05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미디어 그룹 등록 페이지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음원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등록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음원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목록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음원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다운로드 결과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6" name="Picture 2" descr="C:\Users\yoon min sang\Desktop\myMelon사진\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389742"/>
            <a:ext cx="6230450" cy="27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yoon min sang\Desktop\myMelon사진\미디어그룹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4559299"/>
            <a:ext cx="3012973" cy="19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yoon min sang\Desktop\myMelon사진\음원등록 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300"/>
            <a:ext cx="3012973" cy="197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yoon min sang\Desktop\myMelon사진\음원목록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7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yoon min sang\Desktop\myMelon사진\다운로드결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8"/>
            <a:ext cx="3012973" cy="19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1228341" y="220245"/>
            <a:ext cx="212237" cy="212237"/>
          </a:xfrm>
          <a:prstGeom prst="ellipse">
            <a:avLst/>
          </a:prstGeom>
          <a:solidFill>
            <a:srgbClr val="045993"/>
          </a:solidFill>
          <a:ln w="25400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329988"/>
              </p:ext>
            </p:extLst>
          </p:nvPr>
        </p:nvGraphicFramePr>
        <p:xfrm>
          <a:off x="327127" y="670980"/>
          <a:ext cx="6230450" cy="624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25822">
                  <a:extLst>
                    <a:ext uri="{9D8B030D-6E8A-4147-A177-3AD203B41FA5}">
                      <a16:colId xmlns="" xmlns:a16="http://schemas.microsoft.com/office/drawing/2014/main" val="2555210605"/>
                    </a:ext>
                  </a:extLst>
                </a:gridCol>
                <a:gridCol w="6004628">
                  <a:extLst>
                    <a:ext uri="{9D8B030D-6E8A-4147-A177-3AD203B41FA5}">
                      <a16:colId xmlns="" xmlns:a16="http://schemas.microsoft.com/office/drawing/2014/main" val="3707580828"/>
                    </a:ext>
                  </a:extLst>
                </a:gridCol>
              </a:tblGrid>
              <a:tr h="2681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■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myMelon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2829448"/>
                  </a:ext>
                </a:extLst>
              </a:tr>
              <a:tr h="21939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 MP3/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MP4 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파일</a:t>
                      </a:r>
                      <a:r>
                        <a:rPr lang="en-US" altLang="ko-KR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포스터를 등록하여 그룹별로 </a:t>
                      </a:r>
                      <a:r>
                        <a:rPr lang="ko-KR" altLang="en-US" sz="13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음원</a:t>
                      </a:r>
                      <a:r>
                        <a:rPr lang="ko-KR" altLang="en-US" sz="13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재생을 할 수 있는 사이트</a:t>
                      </a:r>
                      <a:endParaRPr lang="ko-KR" altLang="en-US" sz="13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2285925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327127" y="1389742"/>
            <a:ext cx="6230450" cy="3014136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7127" y="4173742"/>
            <a:ext cx="6230450" cy="230135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MP4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재생화면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127" y="1393210"/>
            <a:ext cx="6230450" cy="2780532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23167" y="698778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68580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2021.05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프로젝트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7127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7127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MP3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재생화면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127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44604" y="4559298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44604" y="6535040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음원파일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수정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44604" y="4559300"/>
            <a:ext cx="3012973" cy="1975739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7127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127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음원파일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삭제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127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44604" y="6920595"/>
            <a:ext cx="3012973" cy="2205877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4604" y="8896337"/>
            <a:ext cx="3012973" cy="230136"/>
          </a:xfrm>
          <a:prstGeom prst="rect">
            <a:avLst/>
          </a:prstGeom>
          <a:solidFill>
            <a:srgbClr val="045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파일명 중복 시 자동으로 숫자 추가됨</a:t>
            </a:r>
            <a:endParaRPr lang="en-US" altLang="ko-KR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604" y="6920597"/>
            <a:ext cx="3012973" cy="1975740"/>
          </a:xfrm>
          <a:prstGeom prst="rect">
            <a:avLst/>
          </a:prstGeom>
          <a:noFill/>
          <a:ln w="15875">
            <a:solidFill>
              <a:srgbClr val="045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</a:t>
            </a:r>
            <a:r>
              <a:rPr lang="ko-KR" altLang="en-US" sz="1400" dirty="0" err="1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캡쳐해서</a:t>
            </a:r>
            <a:r>
              <a:rPr lang="ko-KR" altLang="en-US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넣으세요</a:t>
            </a:r>
            <a:r>
              <a:rPr lang="en-US" altLang="ko-KR" sz="1400" dirty="0" smtClean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  <a:endParaRPr lang="ko-KR" altLang="en-US" sz="14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2948" y="13284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4599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ko-KR" altLang="en-US" sz="2000" b="1" dirty="0">
              <a:solidFill>
                <a:srgbClr val="04599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194" name="Picture 2" descr="C:\Users\yoon min sang\Desktop\myMelon사진\mp4재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1389742"/>
            <a:ext cx="6230450" cy="27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yoon min sang\Desktop\myMelon사진\mp3재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4559300"/>
            <a:ext cx="3012973" cy="19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yoon min sang\Desktop\myMelon사진\수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4559298"/>
            <a:ext cx="3012973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yoon min sang\Desktop\myMelon사진\삭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" y="6920595"/>
            <a:ext cx="3012973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yoon min sang\Desktop\myMelon사진\중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04" y="6920595"/>
            <a:ext cx="3012973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04599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5766</TotalTime>
  <Words>1475</Words>
  <Application>Microsoft Office PowerPoint</Application>
  <PresentationFormat>A4 용지(210x297mm)</PresentationFormat>
  <Paragraphs>309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pier0421@naver.com</dc:creator>
  <cp:lastModifiedBy>YMS</cp:lastModifiedBy>
  <cp:revision>381</cp:revision>
  <cp:lastPrinted>2021-02-19T01:16:06Z</cp:lastPrinted>
  <dcterms:created xsi:type="dcterms:W3CDTF">2020-11-03T08:35:52Z</dcterms:created>
  <dcterms:modified xsi:type="dcterms:W3CDTF">2021-07-24T09:09:12Z</dcterms:modified>
</cp:coreProperties>
</file>